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matic SC"/>
      <p:regular r:id="rId13"/>
      <p:bold r:id="rId14"/>
    </p:embeddedFon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Source Code Pr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CodePro-boldItalic.fntdata"/><Relationship Id="rId25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maticSC-regular.fntdata"/><Relationship Id="rId12" Type="http://schemas.openxmlformats.org/officeDocument/2006/relationships/slide" Target="slides/slide7.xml"/><Relationship Id="rId15" Type="http://schemas.openxmlformats.org/officeDocument/2006/relationships/font" Target="fonts/Montserrat-regular.fntdata"/><Relationship Id="rId14" Type="http://schemas.openxmlformats.org/officeDocument/2006/relationships/font" Target="fonts/AmaticSC-bold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Lato-regular.fntdata"/><Relationship Id="rId18" Type="http://schemas.openxmlformats.org/officeDocument/2006/relationships/font" Target="fonts/Montserrat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d68032fd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d68032fd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d68032fd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ad68032fd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d68032fd7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d68032fd7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b1a84df1e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b1a84df1e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d68032fd7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ad68032fd7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d68032fd7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d68032fd7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494750" y="5043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8000">
                <a:latin typeface="Amatic SC"/>
                <a:ea typeface="Amatic SC"/>
                <a:cs typeface="Amatic SC"/>
                <a:sym typeface="Amatic SC"/>
              </a:rPr>
              <a:t>Sprint 4 Review</a:t>
            </a:r>
            <a:endParaRPr b="1" sz="8000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bg" sz="8000">
                <a:latin typeface="Amatic SC"/>
                <a:ea typeface="Amatic SC"/>
                <a:cs typeface="Amatic SC"/>
                <a:sym typeface="Amatic SC"/>
              </a:rPr>
              <a:t> </a:t>
            </a:r>
            <a:r>
              <a:rPr b="1" lang="bg" sz="4200">
                <a:latin typeface="Amatic SC"/>
                <a:ea typeface="Amatic SC"/>
                <a:cs typeface="Amatic SC"/>
                <a:sym typeface="Amatic SC"/>
              </a:rPr>
              <a:t>CB06 - group 4</a:t>
            </a:r>
            <a:endParaRPr b="1" sz="8000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41550" y="36495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Emanuil Karapachov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bg"/>
              <a:t>Bojidar Balabanov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Vlad Cojocariu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Mila Marinova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Wondimu Woldeaarggiye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Agenda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urce Code Pro"/>
              <a:buChar char="●"/>
            </a:pPr>
            <a:r>
              <a:rPr lang="bg" sz="1800">
                <a:latin typeface="Source Code Pro"/>
                <a:ea typeface="Source Code Pro"/>
                <a:cs typeface="Source Code Pro"/>
                <a:sym typeface="Source Code Pro"/>
              </a:rPr>
              <a:t>Sprint planning vs execution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urce Code Pro"/>
              <a:buChar char="●"/>
            </a:pPr>
            <a:r>
              <a:rPr lang="bg" sz="1800">
                <a:latin typeface="Source Code Pro"/>
                <a:ea typeface="Source Code Pro"/>
                <a:cs typeface="Source Code Pro"/>
                <a:sym typeface="Source Code Pro"/>
              </a:rPr>
              <a:t>Extended Connectivity between backend and frontend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ource Code Pro"/>
              <a:buChar char="●"/>
            </a:pPr>
            <a:r>
              <a:rPr lang="bg" sz="1800">
                <a:latin typeface="Source Code Pro"/>
                <a:ea typeface="Source Code Pro"/>
                <a:cs typeface="Source Code Pro"/>
                <a:sym typeface="Source Code Pro"/>
              </a:rPr>
              <a:t>Project Security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urce Code Pro"/>
              <a:buChar char="●"/>
            </a:pPr>
            <a:r>
              <a:rPr lang="bg" sz="1800">
                <a:latin typeface="Source Code Pro"/>
                <a:ea typeface="Source Code Pro"/>
                <a:cs typeface="Source Code Pro"/>
                <a:sym typeface="Source Code Pro"/>
              </a:rPr>
              <a:t>Planning for the final sprint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Source Code Pro"/>
              <a:buChar char="●"/>
            </a:pPr>
            <a:r>
              <a:rPr lang="bg" sz="1800">
                <a:latin typeface="Source Code Pro"/>
                <a:ea typeface="Source Code Pro"/>
                <a:cs typeface="Source Code Pro"/>
                <a:sym typeface="Source Code Pro"/>
              </a:rPr>
              <a:t>Questions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g" sz="1800">
                <a:latin typeface="Source Code Pro"/>
                <a:ea typeface="Source Code Pro"/>
                <a:cs typeface="Source Code Pro"/>
                <a:sym typeface="Source Code Pro"/>
              </a:rPr>
              <a:t>Sprint planning vs execution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800" y="1122975"/>
            <a:ext cx="5649361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bg" sz="1800">
                <a:latin typeface="Source Code Pro"/>
                <a:ea typeface="Source Code Pro"/>
                <a:cs typeface="Source Code Pro"/>
                <a:sym typeface="Source Code Pro"/>
              </a:rPr>
              <a:t>Extended </a:t>
            </a:r>
            <a:r>
              <a:rPr lang="bg" sz="1800">
                <a:latin typeface="Source Code Pro"/>
                <a:ea typeface="Source Code Pro"/>
                <a:cs typeface="Source Code Pro"/>
                <a:sym typeface="Source Code Pro"/>
              </a:rPr>
              <a:t>Connectivity between backend and frontend</a:t>
            </a:r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425" y="1790525"/>
            <a:ext cx="4338250" cy="2081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4075" y="1122975"/>
            <a:ext cx="2902786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Security System</a:t>
            </a: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375" y="1420010"/>
            <a:ext cx="7038900" cy="2463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bg" sz="1800">
                <a:latin typeface="Source Code Pro"/>
                <a:ea typeface="Source Code Pro"/>
                <a:cs typeface="Source Code Pro"/>
                <a:sym typeface="Source Code Pro"/>
              </a:rPr>
              <a:t>Planning for the next sprint</a:t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175" y="1208350"/>
            <a:ext cx="4596725" cy="344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bg"/>
              <a:t>Questions</a:t>
            </a:r>
            <a:endParaRPr/>
          </a:p>
        </p:txBody>
      </p:sp>
      <p:pic>
        <p:nvPicPr>
          <p:cNvPr id="172" name="Google Shape;17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514475"/>
            <a:ext cx="5981700" cy="29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